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108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230" y="4038037"/>
            <a:ext cx="3830524" cy="2087424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My AI Journey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07369" y="4038037"/>
            <a:ext cx="3762772" cy="2087426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Jazmine Brown | ITAI 2376 | Spring 2025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Patricia McManus </a:t>
            </a:r>
          </a:p>
        </p:txBody>
      </p:sp>
      <p:pic>
        <p:nvPicPr>
          <p:cNvPr id="5" name="Picture 4" descr="A close-up of a human hand touching a finger">
            <a:extLst>
              <a:ext uri="{FF2B5EF4-FFF2-40B4-BE49-F238E27FC236}">
                <a16:creationId xmlns:a16="http://schemas.microsoft.com/office/drawing/2014/main" id="{C1F93017-84F7-21AB-17B1-BE8928909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607" y="617779"/>
            <a:ext cx="5792123" cy="3265248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45719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667" y="4551036"/>
            <a:ext cx="3213315" cy="1687143"/>
          </a:xfrm>
        </p:spPr>
        <p:txBody>
          <a:bodyPr anchor="t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human hand touching a finger">
            <a:extLst>
              <a:ext uri="{FF2B5EF4-FFF2-40B4-BE49-F238E27FC236}">
                <a16:creationId xmlns:a16="http://schemas.microsoft.com/office/drawing/2014/main" id="{A7BD1C36-842D-04A5-017C-4CFD1134EB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400" r="-1" b="-1"/>
          <a:stretch/>
        </p:blipFill>
        <p:spPr>
          <a:xfrm>
            <a:off x="866667" y="637762"/>
            <a:ext cx="7417323" cy="357930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0987" y="4544112"/>
            <a:ext cx="3429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0986" y="4750698"/>
            <a:ext cx="3233004" cy="1463834"/>
          </a:xfrm>
        </p:spPr>
        <p:txBody>
          <a:bodyPr>
            <a:normAutofit/>
          </a:bodyPr>
          <a:lstStyle/>
          <a:p>
            <a:r>
              <a:rPr lang="en-US" sz="1400"/>
              <a:t>Presentation by Jazmine Brown</a:t>
            </a:r>
          </a:p>
          <a:p>
            <a:r>
              <a:rPr lang="en-US" sz="1400"/>
              <a:t>Visit my GitHub for full portfolio and projects:</a:t>
            </a:r>
          </a:p>
          <a:p>
            <a:r>
              <a:rPr lang="en-US" sz="1400"/>
              <a:t>https://github.com/JAB0987/ITAI2376_Portfolio_JazmineB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US" sz="3100"/>
              <a:t>Module 2: JAX vs NumPy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9C368-90BA-B679-02E0-CBCD6542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451" b="33970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en-US" sz="1600"/>
              <a:t>JAX offers automatic differentiation and JIT compilation for ML.</a:t>
            </a:r>
          </a:p>
          <a:p>
            <a:r>
              <a:rPr lang="en-US" sz="1600"/>
              <a:t>Runs on GPUs/TPUs vs. NumPy's CPU-focused design.</a:t>
            </a:r>
          </a:p>
          <a:p>
            <a:r>
              <a:rPr lang="en-US" sz="1600"/>
              <a:t>Ideal for large-scale, performance-intensive applications.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1" y="4018137"/>
            <a:ext cx="3803416" cy="2129586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Module 3: Neural Network Zoo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67E13-6AB4-6558-D629-69BC92113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790" y="617779"/>
            <a:ext cx="4891757" cy="3265248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7613133" y="4270841"/>
            <a:ext cx="1423414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3978" y="4018143"/>
            <a:ext cx="4161833" cy="2129599"/>
          </a:xfrm>
          <a:noFill/>
        </p:spPr>
        <p:txBody>
          <a:bodyPr anchor="t"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Ants (Feedforward NNs): Simple, layered, cooperative structure.</a:t>
            </a:r>
          </a:p>
          <a:p>
            <a:r>
              <a:rPr lang="en-US" sz="1600">
                <a:solidFill>
                  <a:schemeClr val="bg1"/>
                </a:solidFill>
              </a:rPr>
              <a:t>Chameleon (GANs): Generate realistic outputs via adversarial training.</a:t>
            </a:r>
          </a:p>
          <a:p>
            <a:r>
              <a:rPr lang="en-US" sz="1600">
                <a:solidFill>
                  <a:schemeClr val="bg1"/>
                </a:solidFill>
              </a:rPr>
              <a:t>Octopus (RNNs): Memory-based, cyclical data processing.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5006F82-50D2-401C-BE85-FFEA1C196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034F32-09B4-47B4-B550-1F1CE3D53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281959-4C2A-43BA-8C83-11E748D3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5BD03E-6111-486E-A44E-13DE7D69D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AEAC14A-07C6-4D53-B462-9F09A96B7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EE382AD-4EFB-4F1D-87D8-BBAFF1A14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9C3030-DD76-46ED-8C3D-5E6B155D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774AC63-66CE-4E5C-9DAF-71E4E0C04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74276B0-1AE1-4BAA-A117-B59701260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134" y="630935"/>
            <a:ext cx="4400787" cy="3050025"/>
          </a:xfrm>
          <a:noFill/>
        </p:spPr>
        <p:txBody>
          <a:bodyPr anchor="b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Module 4: Chef AI – Backpropagation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CECCE4-3046-4A76-B4C0-767A625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F309B0-04E5-4883-9605-1364452C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11AE0B5-579B-4455-9159-4E4F0A8CC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011DD2-D339-42A2-B916-5E9494D4A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E43332E-2051-4B76-BC37-83CA62919D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B80359C-87A2-4B25-838D-8F833616F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96F20E2-F42F-4B71-8BC5-478533FE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4039184-A11C-46AE-854D-8B2294436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D2F1956-BECA-4651-82AD-00D7D7F59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F1C39C-42B5-430D-84F0-7018DD01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A7D71D2-799A-4C6D-AD0E-D7BCF15E9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C9B72C0-DA11-4A2F-BADC-5BD946CFD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6F30902-CE70-4ED0-C668-406DBCD625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54" r="26876" b="2"/>
          <a:stretch/>
        </p:blipFill>
        <p:spPr>
          <a:xfrm>
            <a:off x="521556" y="706170"/>
            <a:ext cx="3018374" cy="5431517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2219C598-7B69-490E-97B6-4E4DC4964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83441" y="903870"/>
            <a:ext cx="304800" cy="322326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F504F69-53C8-4088-9C6A-56FFDA331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5EDE870-C63A-4D06-A144-9652B7D89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CB714C2-8F44-4A42-BA66-2516AFA81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844F522-4E10-42B1-840D-5959A9639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4134" y="3952890"/>
            <a:ext cx="4400790" cy="2305002"/>
          </a:xfrm>
          <a:noFill/>
        </p:spPr>
        <p:txBody>
          <a:bodyPr anchor="t"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Used cooking analogy to explain forward/backward passes.</a:t>
            </a:r>
          </a:p>
          <a:p>
            <a:r>
              <a:rPr lang="en-US" sz="1600">
                <a:solidFill>
                  <a:schemeClr val="bg1"/>
                </a:solidFill>
              </a:rPr>
              <a:t>Included interactive voting on recipe changes to simulate learning.</a:t>
            </a:r>
          </a:p>
          <a:p>
            <a:r>
              <a:rPr lang="en-US" sz="1600">
                <a:solidFill>
                  <a:schemeClr val="bg1"/>
                </a:solidFill>
              </a:rPr>
              <a:t>Connected to real-world AI applications like recommendation systems.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99124" y="685800"/>
            <a:ext cx="3753046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4835" y="1084521"/>
            <a:ext cx="3014330" cy="1361347"/>
          </a:xfrm>
        </p:spPr>
        <p:txBody>
          <a:bodyPr anchor="b">
            <a:normAutofit/>
          </a:bodyPr>
          <a:lstStyle/>
          <a:p>
            <a:r>
              <a:rPr lang="en-US" sz="2400">
                <a:solidFill>
                  <a:schemeClr val="bg1">
                    <a:alpha val="60000"/>
                  </a:schemeClr>
                </a:solidFill>
              </a:rPr>
              <a:t>Module 5: NLP &amp; Linguistic Relativity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A3A28-BA65-423E-DA38-11B1808BC2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151" r="8477"/>
          <a:stretch/>
        </p:blipFill>
        <p:spPr>
          <a:xfrm>
            <a:off x="510362" y="685795"/>
            <a:ext cx="2198474" cy="5486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0784" y="2732739"/>
            <a:ext cx="2982432" cy="3083270"/>
          </a:xfrm>
        </p:spPr>
        <p:txBody>
          <a:bodyPr anchor="t">
            <a:normAutofit/>
          </a:bodyPr>
          <a:lstStyle/>
          <a:p>
            <a:pPr algn="ctr"/>
            <a:r>
              <a:rPr lang="en-US" sz="1700">
                <a:solidFill>
                  <a:schemeClr val="bg1"/>
                </a:solidFill>
              </a:rPr>
              <a:t>Arrival film explores Sapir-Whorf hypothesis and non-linear language.</a:t>
            </a:r>
          </a:p>
          <a:p>
            <a:pPr algn="ctr"/>
            <a:r>
              <a:rPr lang="en-US" sz="1700">
                <a:solidFill>
                  <a:schemeClr val="bg1"/>
                </a:solidFill>
              </a:rPr>
              <a:t>Illustrated real-world NLP issues: ambiguity, cultural context.</a:t>
            </a:r>
          </a:p>
          <a:p>
            <a:pPr algn="ctr"/>
            <a:r>
              <a:rPr lang="en-US" sz="1700">
                <a:solidFill>
                  <a:schemeClr val="bg1"/>
                </a:solidFill>
              </a:rPr>
              <a:t>Compared rule-based NLP vs. deep learning and transformer models.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4685D4-82F4-A917-433E-58237FCAE6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904" r="18831"/>
          <a:stretch/>
        </p:blipFill>
        <p:spPr>
          <a:xfrm>
            <a:off x="6454587" y="685805"/>
            <a:ext cx="2179050" cy="54863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B88E1AC-0AB7-D623-37F1-4DE96B5275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675" r="1" b="17741"/>
          <a:stretch/>
        </p:blipFill>
        <p:spPr>
          <a:xfrm>
            <a:off x="469942" y="317578"/>
            <a:ext cx="8138333" cy="350843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536210"/>
            <a:ext cx="304800" cy="322326"/>
            <a:chOff x="215328" y="-46937"/>
            <a:chExt cx="304800" cy="277384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4018137"/>
            <a:ext cx="3426795" cy="2129586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Midterm: Diffusion Model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560" y="4018143"/>
            <a:ext cx="4255578" cy="2129599"/>
          </a:xfrm>
          <a:noFill/>
        </p:spPr>
        <p:txBody>
          <a:bodyPr anchor="t"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Gradual noise removal taught model to generate clear images.</a:t>
            </a:r>
          </a:p>
          <a:p>
            <a:r>
              <a:rPr lang="en-US" sz="1600">
                <a:solidFill>
                  <a:schemeClr val="bg1"/>
                </a:solidFill>
              </a:rPr>
              <a:t>Used U-Net with skip connections and dual conditioning (time + class).</a:t>
            </a:r>
          </a:p>
          <a:p>
            <a:r>
              <a:rPr lang="en-US" sz="1600">
                <a:solidFill>
                  <a:schemeClr val="bg1"/>
                </a:solidFill>
              </a:rPr>
              <a:t>CLIP evaluation measured clarity vs. blurry predictions effectively.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74C91D9-CE70-C38D-1A22-F15513BA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979" r="1" b="17437"/>
          <a:stretch/>
        </p:blipFill>
        <p:spPr>
          <a:xfrm>
            <a:off x="469942" y="317578"/>
            <a:ext cx="8138333" cy="350843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536210"/>
            <a:ext cx="304800" cy="322326"/>
            <a:chOff x="215328" y="-46937"/>
            <a:chExt cx="304800" cy="277384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4018137"/>
            <a:ext cx="3426795" cy="2129586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3900">
                <a:solidFill>
                  <a:schemeClr val="bg1"/>
                </a:solidFill>
              </a:rPr>
              <a:t>Final Project: AI Research Assistant Agent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560" y="4018143"/>
            <a:ext cx="4255578" cy="2129599"/>
          </a:xfrm>
          <a:noFill/>
        </p:spPr>
        <p:txBody>
          <a:bodyPr anchor="t"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Automated research assistant for citations, search, summarization.</a:t>
            </a:r>
          </a:p>
          <a:p>
            <a:r>
              <a:rPr lang="en-US" sz="1600">
                <a:solidFill>
                  <a:schemeClr val="bg1"/>
                </a:solidFill>
              </a:rPr>
              <a:t>90% retrieval rate, 85% user satisfaction, built with Azure &amp; Python.</a:t>
            </a:r>
          </a:p>
          <a:p>
            <a:r>
              <a:rPr lang="en-US" sz="1600">
                <a:solidFill>
                  <a:schemeClr val="bg1"/>
                </a:solidFill>
              </a:rPr>
              <a:t>Uses RL to improve via feedback; scalable, modular system.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742" y="637763"/>
            <a:ext cx="2187269" cy="1627274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000"/>
              <a:t>Key Tools and Technologies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" y="0"/>
            <a:ext cx="565096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722" y="2420200"/>
            <a:ext cx="3429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57331-110A-3233-4840-2EBF9FF6F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60" y="1279053"/>
            <a:ext cx="4294188" cy="42941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702" y="2580828"/>
            <a:ext cx="2187305" cy="3633699"/>
          </a:xfrm>
        </p:spPr>
        <p:txBody>
          <a:bodyPr>
            <a:normAutofit/>
          </a:bodyPr>
          <a:lstStyle/>
          <a:p>
            <a:r>
              <a:rPr lang="en-US" sz="1700"/>
              <a:t>Python, PyTorch, TensorFlow, Hugging Face, JAX, NumPy.</a:t>
            </a:r>
          </a:p>
          <a:p>
            <a:r>
              <a:rPr lang="en-US" sz="1700"/>
              <a:t>Azure AI Studio, Stable Baselines3, Google Colab.</a:t>
            </a:r>
          </a:p>
          <a:p>
            <a:r>
              <a:rPr lang="en-US" sz="1700"/>
              <a:t>CLIP, U-Net, BERT, SerpAPI, citation libraries.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Hands typing on a keyboard">
            <a:extLst>
              <a:ext uri="{FF2B5EF4-FFF2-40B4-BE49-F238E27FC236}">
                <a16:creationId xmlns:a16="http://schemas.microsoft.com/office/drawing/2014/main" id="{3E9B6A9A-2B13-CC5E-43A0-B06C005D62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310" r="1" b="6219"/>
          <a:stretch/>
        </p:blipFill>
        <p:spPr>
          <a:xfrm>
            <a:off x="469942" y="317578"/>
            <a:ext cx="8138333" cy="350843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536210"/>
            <a:ext cx="304800" cy="322326"/>
            <a:chOff x="215328" y="-46937"/>
            <a:chExt cx="304800" cy="277384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4018137"/>
            <a:ext cx="3426795" cy="2129586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Takeaways &amp; Reflections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560" y="4018143"/>
            <a:ext cx="4255578" cy="2129599"/>
          </a:xfrm>
          <a:noFill/>
        </p:spPr>
        <p:txBody>
          <a:bodyPr anchor="t"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Hands-on experience building AI from theory to practice.</a:t>
            </a:r>
          </a:p>
          <a:p>
            <a:r>
              <a:rPr lang="en-US" sz="1600">
                <a:solidFill>
                  <a:schemeClr val="bg1"/>
                </a:solidFill>
              </a:rPr>
              <a:t>Improved collaboration, problem-solving, and research fluency.</a:t>
            </a:r>
          </a:p>
          <a:p>
            <a:r>
              <a:rPr lang="en-US" sz="1600">
                <a:solidFill>
                  <a:schemeClr val="bg1"/>
                </a:solidFill>
              </a:rPr>
              <a:t>Gained deeper understanding of RL, NLP, CNNs, and ML ecosystems.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344</Words>
  <Application>Microsoft Office PowerPoint</Application>
  <PresentationFormat>On-screen Show (4:3)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My AI Journey</vt:lpstr>
      <vt:lpstr>Module 2: JAX vs NumPy</vt:lpstr>
      <vt:lpstr>Module 3: Neural Network Zoo</vt:lpstr>
      <vt:lpstr>Module 4: Chef AI – Backpropagation</vt:lpstr>
      <vt:lpstr>Module 5: NLP &amp; Linguistic Relativity</vt:lpstr>
      <vt:lpstr>Midterm: Diffusion Model Project</vt:lpstr>
      <vt:lpstr>Final Project: AI Research Assistant Agent</vt:lpstr>
      <vt:lpstr>Key Tools and Technologies</vt:lpstr>
      <vt:lpstr>Takeaways &amp; Reflections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Jazmine Brown</dc:creator>
  <cp:keywords/>
  <dc:description>generated using python-pptx</dc:description>
  <cp:lastModifiedBy>Jazmine Brown</cp:lastModifiedBy>
  <cp:revision>3</cp:revision>
  <dcterms:created xsi:type="dcterms:W3CDTF">2013-01-27T09:14:16Z</dcterms:created>
  <dcterms:modified xsi:type="dcterms:W3CDTF">2025-05-08T01:05:51Z</dcterms:modified>
  <cp:category/>
</cp:coreProperties>
</file>